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29202"/>
            <a:ext cx="9347200" cy="917575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0" y="5943600"/>
            <a:ext cx="8534400" cy="5334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709740"/>
            <a:ext cx="91440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589465"/>
            <a:ext cx="91440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825625"/>
            <a:ext cx="45550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133" y="1825625"/>
            <a:ext cx="45550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98"/>
            <a:ext cx="9144000" cy="1371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1622425"/>
            <a:ext cx="45550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2270125"/>
            <a:ext cx="4555067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00133" y="1622425"/>
            <a:ext cx="45550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0133" y="2270125"/>
            <a:ext cx="4555067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6199"/>
            <a:ext cx="9144000" cy="1371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7" y="1851025"/>
            <a:ext cx="6062133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851025"/>
            <a:ext cx="3048000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6199"/>
            <a:ext cx="9144000" cy="1371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87878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9867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99"/>
            <a:ext cx="91440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1825625"/>
            <a:ext cx="91440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9BBBCD-CFD1-4987-B075-7F7EE4C62093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57117F9-F8F6-49A4-8076-AF4BAF612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4413-327A-4D3F-97D3-7EB80AFE1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Keep The 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7EE4B-E57A-4457-8A35-39FC94F4B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Ephesians 4:1-6</a:t>
            </a:r>
          </a:p>
        </p:txBody>
      </p:sp>
    </p:spTree>
    <p:extLst>
      <p:ext uri="{BB962C8B-B14F-4D97-AF65-F5344CB8AC3E}">
        <p14:creationId xmlns:p14="http://schemas.microsoft.com/office/powerpoint/2010/main" val="15045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C450-2481-4444-936C-34A98DA4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“Being Diligent”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10C6-64EF-45CF-AB18-D5686CEC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the Greek word </a:t>
            </a:r>
            <a:r>
              <a:rPr lang="en-US" sz="4000" dirty="0" err="1"/>
              <a:t>spoudazo</a:t>
            </a:r>
            <a:r>
              <a:rPr lang="en-US" sz="4000" dirty="0"/>
              <a:t> [</a:t>
            </a:r>
            <a:r>
              <a:rPr lang="en-US" sz="4000" dirty="0" err="1"/>
              <a:t>spoo</a:t>
            </a:r>
            <a:r>
              <a:rPr lang="en-US" sz="4000" dirty="0"/>
              <a:t>-dad’-zo]. It is translated as “diligent” or “every effort” in 2 Timothy 2:15</a:t>
            </a:r>
          </a:p>
          <a:p>
            <a:r>
              <a:rPr lang="en-US" sz="4000" dirty="0"/>
              <a:t>There is to be speed, effort, and eagerness given to keeping the unity</a:t>
            </a:r>
          </a:p>
        </p:txBody>
      </p:sp>
    </p:spTree>
    <p:extLst>
      <p:ext uri="{BB962C8B-B14F-4D97-AF65-F5344CB8AC3E}">
        <p14:creationId xmlns:p14="http://schemas.microsoft.com/office/powerpoint/2010/main" val="31220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AACF-183A-4395-A2C1-5DE8E67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“Ones”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2148-4D78-4FB4-9951-F13F505E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There are seven things – the perfect number – of singularities supporting the idea that we ourselves are one.</a:t>
            </a:r>
          </a:p>
          <a:p>
            <a:pPr lvl="1"/>
            <a:r>
              <a:rPr lang="en-US" sz="3600" dirty="0"/>
              <a:t>One body</a:t>
            </a:r>
          </a:p>
          <a:p>
            <a:pPr lvl="1"/>
            <a:r>
              <a:rPr lang="en-US" sz="3600" dirty="0"/>
              <a:t>One Spirit</a:t>
            </a:r>
          </a:p>
          <a:p>
            <a:pPr lvl="1"/>
            <a:r>
              <a:rPr lang="en-US" sz="3600" dirty="0"/>
              <a:t>One hope of our calling</a:t>
            </a:r>
          </a:p>
          <a:p>
            <a:pPr lvl="1"/>
            <a:r>
              <a:rPr lang="en-US" sz="3600" dirty="0"/>
              <a:t>One Lord</a:t>
            </a:r>
          </a:p>
        </p:txBody>
      </p:sp>
    </p:spTree>
    <p:extLst>
      <p:ext uri="{BB962C8B-B14F-4D97-AF65-F5344CB8AC3E}">
        <p14:creationId xmlns:p14="http://schemas.microsoft.com/office/powerpoint/2010/main" val="28149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AACF-183A-4395-A2C1-5DE8E67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“Ones”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2148-4D78-4FB4-9951-F13F505E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There are seven things – the perfect number – of singularities supporting the idea that we ourselves are one.</a:t>
            </a:r>
          </a:p>
          <a:p>
            <a:pPr lvl="1"/>
            <a:r>
              <a:rPr lang="en-US" sz="3600" dirty="0"/>
              <a:t>One faith</a:t>
            </a:r>
          </a:p>
          <a:p>
            <a:pPr lvl="1"/>
            <a:r>
              <a:rPr lang="en-US" sz="3600" dirty="0"/>
              <a:t>One baptism</a:t>
            </a:r>
          </a:p>
          <a:p>
            <a:pPr lvl="1"/>
            <a:r>
              <a:rPr lang="en-US" sz="3600" dirty="0"/>
              <a:t>One God and Father</a:t>
            </a:r>
          </a:p>
        </p:txBody>
      </p:sp>
    </p:spTree>
    <p:extLst>
      <p:ext uri="{BB962C8B-B14F-4D97-AF65-F5344CB8AC3E}">
        <p14:creationId xmlns:p14="http://schemas.microsoft.com/office/powerpoint/2010/main" val="3631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560C-6AEA-4DCB-AEC5-21D51BBD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Seven Ones Intricately Intertwined Giving Us Every Reason To Keep The Unity In A Bond Of Peace</a:t>
            </a:r>
            <a:r>
              <a:rPr lang="en-US" sz="4000" dirty="0"/>
              <a:t> - Jas 3:17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45AF-F133-4A58-8406-89EEB3D9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Love is the bond of perfection - Col 3:13-15</a:t>
            </a:r>
          </a:p>
          <a:p>
            <a:r>
              <a:rPr lang="en-US" sz="4000" dirty="0"/>
              <a:t>Without peace, we won’t see God - Heb 12:14</a:t>
            </a:r>
          </a:p>
        </p:txBody>
      </p:sp>
    </p:spTree>
    <p:extLst>
      <p:ext uri="{BB962C8B-B14F-4D97-AF65-F5344CB8AC3E}">
        <p14:creationId xmlns:p14="http://schemas.microsoft.com/office/powerpoint/2010/main" val="12196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GOD'S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The great love of God for man</a:t>
            </a:r>
            <a:r>
              <a:rPr lang="en-US" sz="3600" dirty="0"/>
              <a:t> (</a:t>
            </a:r>
            <a:r>
              <a:rPr lang="en-US" sz="3600" u="sng" dirty="0" err="1"/>
              <a:t>Jn</a:t>
            </a:r>
            <a:r>
              <a:rPr lang="en-US" sz="3600" u="sng" dirty="0"/>
              <a:t> 3:16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He gave His Son, Jesus Christ, as </a:t>
            </a:r>
            <a:r>
              <a:rPr lang="en-US" sz="3600" b="1"/>
              <a:t>the Savior</a:t>
            </a:r>
            <a:r>
              <a:rPr lang="en-US" sz="3600"/>
              <a:t> </a:t>
            </a:r>
            <a:r>
              <a:rPr lang="en-US" sz="3600" dirty="0"/>
              <a:t>(</a:t>
            </a:r>
            <a:r>
              <a:rPr lang="en-US" sz="3600" u="sng" dirty="0"/>
              <a:t>Lk 19:10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Sent the Holy Spirit as a guide</a:t>
            </a:r>
            <a:r>
              <a:rPr lang="en-US" sz="3600" dirty="0"/>
              <a:t> (</a:t>
            </a:r>
            <a:r>
              <a:rPr lang="en-US" sz="3600" u="sng" dirty="0" err="1"/>
              <a:t>Jn</a:t>
            </a:r>
            <a:r>
              <a:rPr lang="en-US" sz="3600" u="sng" dirty="0"/>
              <a:t> 16:13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Gave the Gospel as "the power" unto salvation</a:t>
            </a:r>
            <a:r>
              <a:rPr lang="en-US" sz="3600" dirty="0"/>
              <a:t> (</a:t>
            </a:r>
            <a:r>
              <a:rPr lang="en-US" sz="3600" u="sng" dirty="0"/>
              <a:t>Rom 1:16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Provided atonement by the blood of Christ</a:t>
            </a:r>
            <a:r>
              <a:rPr lang="en-US" sz="3600" dirty="0"/>
              <a:t> (</a:t>
            </a:r>
            <a:r>
              <a:rPr lang="en-US" sz="3600" u="sng" dirty="0"/>
              <a:t>Rom 5:9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MAN'S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Hear the Gospel</a:t>
            </a:r>
            <a:r>
              <a:rPr lang="en-US" sz="3600" dirty="0"/>
              <a:t> (</a:t>
            </a:r>
            <a:r>
              <a:rPr lang="en-US" sz="3600" u="sng" dirty="0"/>
              <a:t>Rom 10:17</a:t>
            </a:r>
            <a:r>
              <a:rPr lang="en-US" sz="3600" dirty="0"/>
              <a:t>, </a:t>
            </a:r>
            <a:r>
              <a:rPr lang="en-US" sz="3600" u="sng" dirty="0" err="1"/>
              <a:t>Jn</a:t>
            </a:r>
            <a:r>
              <a:rPr lang="en-US" sz="3600" u="sng" dirty="0"/>
              <a:t> 8:32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Believe the Gospel</a:t>
            </a:r>
            <a:r>
              <a:rPr lang="en-US" sz="3600" dirty="0"/>
              <a:t> (</a:t>
            </a:r>
            <a:r>
              <a:rPr lang="en-US" sz="3600" u="sng" dirty="0" err="1"/>
              <a:t>Heb</a:t>
            </a:r>
            <a:r>
              <a:rPr lang="en-US" sz="3600" u="sng" dirty="0"/>
              <a:t> 11:6</a:t>
            </a:r>
            <a:r>
              <a:rPr lang="en-US" sz="3600" dirty="0"/>
              <a:t>, </a:t>
            </a:r>
            <a:r>
              <a:rPr lang="en-US" sz="3600" u="sng" dirty="0" err="1"/>
              <a:t>Jn</a:t>
            </a:r>
            <a:r>
              <a:rPr lang="en-US" sz="3600" u="sng" dirty="0"/>
              <a:t> 20:31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Repent of past sins</a:t>
            </a:r>
            <a:r>
              <a:rPr lang="en-US" sz="3600" dirty="0"/>
              <a:t> (</a:t>
            </a:r>
            <a:r>
              <a:rPr lang="en-US" sz="3600" u="sng" dirty="0"/>
              <a:t>Lk 13:3</a:t>
            </a:r>
            <a:r>
              <a:rPr lang="en-US" sz="3600" dirty="0"/>
              <a:t>, </a:t>
            </a:r>
            <a:r>
              <a:rPr lang="en-US" sz="3600" u="sng" dirty="0"/>
              <a:t>Acts 17:30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Confess faith in Jesus Christ</a:t>
            </a:r>
            <a:r>
              <a:rPr lang="en-US" sz="3600" dirty="0"/>
              <a:t> (</a:t>
            </a:r>
            <a:r>
              <a:rPr lang="en-US" sz="3600" u="sng" dirty="0"/>
              <a:t>Rom 10:10</a:t>
            </a:r>
            <a:r>
              <a:rPr lang="en-US" sz="3600" dirty="0"/>
              <a:t>, </a:t>
            </a:r>
            <a:r>
              <a:rPr lang="en-US" sz="3600" u="sng" dirty="0"/>
              <a:t>Matt 10:32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Be Baptized</a:t>
            </a:r>
            <a:r>
              <a:rPr lang="en-US" sz="3600" dirty="0"/>
              <a:t> (</a:t>
            </a:r>
            <a:r>
              <a:rPr lang="en-US" sz="3600" u="sng" dirty="0"/>
              <a:t>Gal 3:27</a:t>
            </a:r>
            <a:r>
              <a:rPr lang="en-US" sz="3600" dirty="0"/>
              <a:t>, </a:t>
            </a:r>
            <a:r>
              <a:rPr lang="en-US" sz="3600" u="sng" dirty="0"/>
              <a:t>Mk 16:16</a:t>
            </a:r>
            <a:r>
              <a:rPr lang="en-US" sz="3600" dirty="0"/>
              <a:t>, </a:t>
            </a:r>
            <a:r>
              <a:rPr lang="en-US" sz="3600" u="sng" dirty="0"/>
              <a:t>Acts 2:38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Be faithful unto death</a:t>
            </a:r>
            <a:r>
              <a:rPr lang="en-US" sz="36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83" y="6156326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ity_am_28_PowerPlugs_Template_ozv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y_am_28_PowerPlugs_Template_ozvx.v17.11.s.potx" id="{EE7C6C0C-BA43-41C2-B8FE-B9A5F9032D6C}" vid="{F1615D05-65CF-4A5F-9C57-1FC8914CB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Unity_am_28_PowerPlugs_Template_ozvx.v18.01.s</Template>
  <TotalTime>30</TotalTime>
  <Words>245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Unity_am_28_PowerPlugs_Template_ozvx.v18.01.s</vt:lpstr>
      <vt:lpstr>Keep The Unity</vt:lpstr>
      <vt:lpstr>“Being Diligent”</vt:lpstr>
      <vt:lpstr>Seven “Ones”</vt:lpstr>
      <vt:lpstr>Seven “Ones”</vt:lpstr>
      <vt:lpstr>Seven Ones Intricately Intertwined Giving Us Every Reason To Keep The Unity In A Bond Of Peace - Jas 3:17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The Unity</dc:title>
  <dc:creator>Jack Critchfield</dc:creator>
  <cp:lastModifiedBy>Jack Critchfield</cp:lastModifiedBy>
  <cp:revision>2</cp:revision>
  <dcterms:created xsi:type="dcterms:W3CDTF">2019-08-01T17:27:31Z</dcterms:created>
  <dcterms:modified xsi:type="dcterms:W3CDTF">2019-08-01T17:57:41Z</dcterms:modified>
</cp:coreProperties>
</file>